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102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1824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9388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22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8134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1116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8329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22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2117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5125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998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68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B25A-44B3-4EB4-98F5-E6C42911D88A}" type="datetimeFigureOut">
              <a:rPr lang="de-AT" smtClean="0"/>
              <a:t>22.02.2015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5C16-A15A-44ED-A30D-67E7F9D708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5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8883" y="2570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sz="5400" b="1" dirty="0" smtClean="0"/>
              <a:t>Theorie zum 3D- Druck</a:t>
            </a:r>
            <a:endParaRPr lang="de-AT" sz="5400" b="1" dirty="0"/>
          </a:p>
        </p:txBody>
      </p:sp>
    </p:spTree>
    <p:extLst>
      <p:ext uri="{BB962C8B-B14F-4D97-AF65-F5344CB8AC3E}">
        <p14:creationId xmlns:p14="http://schemas.microsoft.com/office/powerpoint/2010/main" val="3400105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Druckverfahren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600" dirty="0" smtClean="0"/>
              <a:t>Stereolithographie (STL)</a:t>
            </a:r>
          </a:p>
          <a:p>
            <a:r>
              <a:rPr lang="de-AT" sz="3600" dirty="0" smtClean="0"/>
              <a:t>3D- Druck mit Pulver (3DP)</a:t>
            </a:r>
          </a:p>
          <a:p>
            <a:r>
              <a:rPr lang="de-AT" sz="3600" dirty="0" smtClean="0"/>
              <a:t>Lasersintern</a:t>
            </a:r>
          </a:p>
          <a:p>
            <a:r>
              <a:rPr lang="de-AT" sz="3600" dirty="0" smtClean="0"/>
              <a:t>Elektronenstrahlschmelzen </a:t>
            </a:r>
            <a:r>
              <a:rPr lang="de-AT" sz="3600" dirty="0"/>
              <a:t>(EBM</a:t>
            </a:r>
            <a:r>
              <a:rPr lang="de-AT" sz="3600" dirty="0" smtClean="0"/>
              <a:t>)</a:t>
            </a:r>
          </a:p>
          <a:p>
            <a:r>
              <a:rPr lang="de-AT" sz="3600" dirty="0" err="1" smtClean="0"/>
              <a:t>Laminated</a:t>
            </a:r>
            <a:r>
              <a:rPr lang="de-AT" sz="3600" dirty="0" smtClean="0"/>
              <a:t> Objekt Modeling (LOM)</a:t>
            </a:r>
          </a:p>
          <a:p>
            <a:r>
              <a:rPr lang="de-AT" sz="3600" dirty="0" err="1" smtClean="0"/>
              <a:t>Fused</a:t>
            </a:r>
            <a:r>
              <a:rPr lang="de-AT" sz="3600" dirty="0" smtClean="0"/>
              <a:t> Deposition Modeling (FDM)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258886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Stereolithographie- STL (SLA)</a:t>
            </a:r>
            <a:endParaRPr lang="de-AT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62" y="1458520"/>
            <a:ext cx="9599075" cy="53994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21" y="2420798"/>
            <a:ext cx="7206955" cy="37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8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3D- Druck mit Pulver (3DP)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109" y="1311619"/>
            <a:ext cx="7895781" cy="54993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87" y="1311619"/>
            <a:ext cx="4083423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Lasersintern</a:t>
            </a:r>
            <a:endParaRPr lang="de-AT" b="1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690688"/>
            <a:ext cx="6521451" cy="5342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433" y="1657847"/>
            <a:ext cx="5524432" cy="53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4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Elektronenstrahlschmelzen (EBM)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188" y="1366403"/>
            <a:ext cx="7590479" cy="54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err="1" smtClean="0"/>
              <a:t>Laminated</a:t>
            </a:r>
            <a:r>
              <a:rPr lang="de-AT" b="1" dirty="0" smtClean="0"/>
              <a:t> Objekt Manufacturing (LOM)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717" y="1400207"/>
            <a:ext cx="8042563" cy="53579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99" y="1686634"/>
            <a:ext cx="3886200" cy="50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4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Fused</a:t>
            </a:r>
            <a:r>
              <a:rPr lang="de-AT" b="1" dirty="0" smtClean="0"/>
              <a:t> Deposition Modeling (FDM)</a:t>
            </a:r>
            <a:endParaRPr lang="de-AT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125" y="1566731"/>
            <a:ext cx="6443499" cy="51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8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Benutzerdefiniert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Theorie zum 3D- Druck</vt:lpstr>
      <vt:lpstr>Druckverfahren</vt:lpstr>
      <vt:lpstr>Stereolithographie- STL (SLA)</vt:lpstr>
      <vt:lpstr>3D- Druck mit Pulver (3DP)</vt:lpstr>
      <vt:lpstr>Lasersintern</vt:lpstr>
      <vt:lpstr>Elektronenstrahlschmelzen (EBM)</vt:lpstr>
      <vt:lpstr>Laminated Objekt Manufacturing (LOM)</vt:lpstr>
      <vt:lpstr>Fused Deposition Modeling (FDM)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Intensivkurs 3D- Druck 2015</dc:title>
  <dc:creator>Nina Eiböck</dc:creator>
  <cp:lastModifiedBy>Matthias Pichler</cp:lastModifiedBy>
  <cp:revision>34</cp:revision>
  <dcterms:created xsi:type="dcterms:W3CDTF">2015-02-19T10:02:37Z</dcterms:created>
  <dcterms:modified xsi:type="dcterms:W3CDTF">2015-02-22T22:20:51Z</dcterms:modified>
</cp:coreProperties>
</file>